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2"/>
  </p:handoutMasterIdLst>
  <p:sldIdLst>
    <p:sldId id="300" r:id="rId2"/>
    <p:sldId id="301" r:id="rId3"/>
    <p:sldId id="273" r:id="rId4"/>
    <p:sldId id="283" r:id="rId5"/>
    <p:sldId id="286" r:id="rId6"/>
    <p:sldId id="287" r:id="rId7"/>
    <p:sldId id="292" r:id="rId8"/>
    <p:sldId id="293" r:id="rId9"/>
    <p:sldId id="275" r:id="rId10"/>
    <p:sldId id="274" r:id="rId11"/>
    <p:sldId id="288" r:id="rId12"/>
    <p:sldId id="289" r:id="rId13"/>
    <p:sldId id="284" r:id="rId14"/>
    <p:sldId id="285" r:id="rId15"/>
    <p:sldId id="294" r:id="rId16"/>
    <p:sldId id="295" r:id="rId17"/>
    <p:sldId id="296" r:id="rId18"/>
    <p:sldId id="297" r:id="rId19"/>
    <p:sldId id="298" r:id="rId20"/>
    <p:sldId id="29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DB105159-3CC7-9F91-07BF-112702882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3F1B8B4E-6CCC-C32C-35C9-31CB9FCC7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731A99A2-292B-C384-BB3C-DE65002C161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1569E01-2848-39C0-D12B-C05C488754E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C5F773D8-E1C7-AA6F-540D-CB91695DAD33}"/>
                </a:ext>
              </a:extLst>
            </p:cNvPr>
            <p:cNvSpPr txBox="1"/>
            <p:nvPr/>
          </p:nvSpPr>
          <p:spPr>
            <a:xfrm>
              <a:off x="1586441" y="3129550"/>
              <a:ext cx="5971118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comprends le sens de l’addition et de la soustraction.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4C4F5698-13D8-E6B1-DA0A-68F2A5D5C8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57967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 + 10 = 17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17  ­̶  7 = 10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293" y="405894"/>
            <a:ext cx="855526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805924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754963" y="4694711"/>
            <a:ext cx="1794076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24907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 + 7 = 14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14  ­̶  7 = 7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4B4F25-F34E-3A1D-F227-65FC8D608A49}"/>
              </a:ext>
            </a:extLst>
          </p:cNvPr>
          <p:cNvSpPr/>
          <p:nvPr/>
        </p:nvSpPr>
        <p:spPr>
          <a:xfrm>
            <a:off x="2949039" y="4694711"/>
            <a:ext cx="1805924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56A49D-1B38-6AC8-81D0-146A2E9BA541}"/>
              </a:ext>
            </a:extLst>
          </p:cNvPr>
          <p:cNvSpPr/>
          <p:nvPr/>
        </p:nvSpPr>
        <p:spPr>
          <a:xfrm>
            <a:off x="4754963" y="4694711"/>
            <a:ext cx="1794076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9F505D-6FA6-0004-247E-E433FB4ED15A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189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7" y="405894"/>
            <a:ext cx="855526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578782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+ 20 = 30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30  ­̶  10 = 20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91722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293" y="422828"/>
            <a:ext cx="8555263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40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63093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+ 40 = 50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50  ­̶  10 = 40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40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6808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3493" y="414361"/>
            <a:ext cx="840286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16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30519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+ 16 = 26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26  ­̶  10 = 16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16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164648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414360"/>
            <a:ext cx="8394397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63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3359380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8286AAB-A941-87E4-4D35-8D09172ECD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66" y="1821462"/>
            <a:ext cx="8906933" cy="330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2266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8/8</a:t>
            </a:r>
            <a:endParaRPr lang="fr-FR" dirty="0"/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0" y="1878628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+ 63 = 73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73  ­̶  10 = 63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63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86755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0214" y="1714519"/>
            <a:ext cx="5126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B050"/>
                </a:solidFill>
              </a:rPr>
              <a:t>3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2C6224-866D-41AD-3A3C-4203D430F149}"/>
              </a:ext>
            </a:extLst>
          </p:cNvPr>
          <p:cNvSpPr/>
          <p:nvPr/>
        </p:nvSpPr>
        <p:spPr>
          <a:xfrm>
            <a:off x="2949038" y="4694711"/>
            <a:ext cx="2232561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575954-53F4-79C6-2758-DB9630A1E65D}"/>
              </a:ext>
            </a:extLst>
          </p:cNvPr>
          <p:cNvSpPr/>
          <p:nvPr/>
        </p:nvSpPr>
        <p:spPr>
          <a:xfrm>
            <a:off x="5181599" y="4694711"/>
            <a:ext cx="136744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FCA5D-1E25-00E3-AAC7-3814B29F609C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58339" y="1714520"/>
            <a:ext cx="51261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B050"/>
                </a:solidFill>
              </a:rPr>
              <a:t>3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38FCA5D-1E25-00E3-AAC7-3814B29F609C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0DC703C-8234-36B1-23AD-8D0B1088DFC3}"/>
              </a:ext>
            </a:extLst>
          </p:cNvPr>
          <p:cNvSpPr txBox="1"/>
          <p:nvPr/>
        </p:nvSpPr>
        <p:spPr>
          <a:xfrm>
            <a:off x="5013110" y="1714518"/>
            <a:ext cx="16185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98A514-0ABF-3820-7078-CC9A194F35C2}"/>
              </a:ext>
            </a:extLst>
          </p:cNvPr>
          <p:cNvSpPr txBox="1"/>
          <p:nvPr/>
        </p:nvSpPr>
        <p:spPr>
          <a:xfrm>
            <a:off x="6360250" y="1714518"/>
            <a:ext cx="15017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̶</a:t>
            </a:r>
            <a:r>
              <a:rPr lang="fr-FR" sz="8000" dirty="0">
                <a:solidFill>
                  <a:srgbClr val="0070C0"/>
                </a:solidFill>
              </a:rPr>
              <a:t>  7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3285250-6E88-75EB-2A15-4005CEFA2028}"/>
              </a:ext>
            </a:extLst>
          </p:cNvPr>
          <p:cNvSpPr txBox="1"/>
          <p:nvPr/>
        </p:nvSpPr>
        <p:spPr>
          <a:xfrm>
            <a:off x="7440342" y="1714518"/>
            <a:ext cx="13948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=</a:t>
            </a:r>
            <a:r>
              <a:rPr lang="fr-FR" sz="80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9EAC5A8A-7F05-1FFC-DCA1-E2F30F12E9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08966" y="6490150"/>
            <a:ext cx="1235033" cy="367849"/>
          </a:xfrm>
        </p:spPr>
        <p:txBody>
          <a:bodyPr>
            <a:normAutofit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4F9084-48E1-0AA9-D193-E4EE346563DC}"/>
              </a:ext>
            </a:extLst>
          </p:cNvPr>
          <p:cNvSpPr/>
          <p:nvPr/>
        </p:nvSpPr>
        <p:spPr>
          <a:xfrm>
            <a:off x="2949038" y="4694711"/>
            <a:ext cx="2232561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11F6E4-6222-352D-9963-C3BAC187F84C}"/>
              </a:ext>
            </a:extLst>
          </p:cNvPr>
          <p:cNvSpPr/>
          <p:nvPr/>
        </p:nvSpPr>
        <p:spPr>
          <a:xfrm>
            <a:off x="5181599" y="4694711"/>
            <a:ext cx="136744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3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C9485AD3-8171-C1E7-3B0D-6F175949FF13}"/>
              </a:ext>
            </a:extLst>
          </p:cNvPr>
          <p:cNvCxnSpPr/>
          <p:nvPr/>
        </p:nvCxnSpPr>
        <p:spPr>
          <a:xfrm>
            <a:off x="5176768" y="3273632"/>
            <a:ext cx="0" cy="2679865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06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3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04826"/>
            <a:ext cx="855526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8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+ 8 = 9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9  ­̶  8 = 1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8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604959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11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892AF40E-A272-2585-952E-EE0E03008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04826"/>
            <a:ext cx="8555264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</p:spTree>
    <p:extLst>
      <p:ext uri="{BB962C8B-B14F-4D97-AF65-F5344CB8AC3E}">
        <p14:creationId xmlns:p14="http://schemas.microsoft.com/office/powerpoint/2010/main" val="290991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716BC5F1-4A7C-EAD8-0E8C-47021D593FED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+ 10 = 11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BEF8970D-C187-9B0D-3298-0B5B56C3FBDF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  ­̶  1= 10 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9A6D52D-B93D-FD7E-C99B-288CB4587AA8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</a:t>
            </a:r>
            <a:endParaRPr lang="fr-FR" sz="4000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C2EAFB5-4635-9544-5BD0-B595002798F8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180C1C9-CA95-4969-D3F0-60132BEDC0FD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75820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973" y="414361"/>
            <a:ext cx="8462132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les deux écritures correspondant aux barres.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0F7BDB0-818E-3227-C027-2336C0ED2E2F}"/>
              </a:ext>
            </a:extLst>
          </p:cNvPr>
          <p:cNvSpPr txBox="1"/>
          <p:nvPr/>
        </p:nvSpPr>
        <p:spPr>
          <a:xfrm>
            <a:off x="158339" y="1876816"/>
            <a:ext cx="51261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… + …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7CB6F84-0895-B44F-B32E-7FB5F1DCE136}"/>
              </a:ext>
            </a:extLst>
          </p:cNvPr>
          <p:cNvSpPr txBox="1"/>
          <p:nvPr/>
        </p:nvSpPr>
        <p:spPr>
          <a:xfrm>
            <a:off x="4864925" y="1830649"/>
            <a:ext cx="4655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…  ­̶  … = …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E387DA0-B984-3477-7C30-C2163E8771CD}"/>
              </a:ext>
            </a:extLst>
          </p:cNvPr>
          <p:cNvSpPr/>
          <p:nvPr/>
        </p:nvSpPr>
        <p:spPr>
          <a:xfrm>
            <a:off x="2949039" y="4694711"/>
            <a:ext cx="1440000" cy="72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7</a:t>
            </a:r>
            <a:endParaRPr lang="fr-FR" sz="40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9A540EF-1384-128A-29BA-01A20B460B7C}"/>
              </a:ext>
            </a:extLst>
          </p:cNvPr>
          <p:cNvSpPr/>
          <p:nvPr/>
        </p:nvSpPr>
        <p:spPr>
          <a:xfrm>
            <a:off x="4389039" y="4694711"/>
            <a:ext cx="2160000" cy="72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DC6F45-F790-2AE6-499C-B511337338F9}"/>
              </a:ext>
            </a:extLst>
          </p:cNvPr>
          <p:cNvSpPr/>
          <p:nvPr/>
        </p:nvSpPr>
        <p:spPr>
          <a:xfrm>
            <a:off x="2949039" y="3974711"/>
            <a:ext cx="3600000" cy="720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061981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149</TotalTime>
  <Words>350</Words>
  <Application>Microsoft Office PowerPoint</Application>
  <PresentationFormat>Affichage à l'écran (4:3)</PresentationFormat>
  <Paragraphs>129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Observe. </vt:lpstr>
      <vt:lpstr>Observe. 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  <vt:lpstr>Écris les deux écritures correspondant aux barres.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33</cp:revision>
  <dcterms:created xsi:type="dcterms:W3CDTF">2023-02-07T14:55:57Z</dcterms:created>
  <dcterms:modified xsi:type="dcterms:W3CDTF">2025-08-13T09:45:46Z</dcterms:modified>
</cp:coreProperties>
</file>